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66"/>
  </p:notesMasterIdLst>
  <p:handoutMasterIdLst>
    <p:handoutMasterId r:id="rId67"/>
  </p:handoutMasterIdLst>
  <p:sldIdLst>
    <p:sldId id="260" r:id="rId18"/>
    <p:sldId id="261" r:id="rId19"/>
    <p:sldId id="262" r:id="rId20"/>
    <p:sldId id="263" r:id="rId21"/>
    <p:sldId id="264" r:id="rId22"/>
    <p:sldId id="266" r:id="rId23"/>
    <p:sldId id="290" r:id="rId24"/>
    <p:sldId id="291" r:id="rId25"/>
    <p:sldId id="270" r:id="rId26"/>
    <p:sldId id="268" r:id="rId27"/>
    <p:sldId id="269" r:id="rId28"/>
    <p:sldId id="271" r:id="rId29"/>
    <p:sldId id="272" r:id="rId30"/>
    <p:sldId id="273" r:id="rId31"/>
    <p:sldId id="274" r:id="rId32"/>
    <p:sldId id="275" r:id="rId33"/>
    <p:sldId id="277" r:id="rId34"/>
    <p:sldId id="292" r:id="rId35"/>
    <p:sldId id="293" r:id="rId36"/>
    <p:sldId id="278" r:id="rId37"/>
    <p:sldId id="279" r:id="rId38"/>
    <p:sldId id="280" r:id="rId39"/>
    <p:sldId id="281" r:id="rId40"/>
    <p:sldId id="282" r:id="rId41"/>
    <p:sldId id="283" r:id="rId42"/>
    <p:sldId id="284" r:id="rId43"/>
    <p:sldId id="285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287" r:id="rId52"/>
    <p:sldId id="288" r:id="rId53"/>
    <p:sldId id="289" r:id="rId54"/>
    <p:sldId id="301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3" r:id="rId6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o Other Name" id="{09D118B2-EBAF-4BBE-8258-EE7A96E79BD9}">
          <p14:sldIdLst>
            <p14:sldId id="260"/>
          </p14:sldIdLst>
        </p14:section>
        <p14:section name="Verse 1" id="{78CFE600-A0D5-4776-8F0E-1CA74EF3DC81}">
          <p14:sldIdLst>
            <p14:sldId id="261"/>
            <p14:sldId id="262"/>
            <p14:sldId id="263"/>
            <p14:sldId id="264"/>
          </p14:sldIdLst>
        </p14:section>
        <p14:section name="Chorus" id="{FFCABA01-3C05-4E6D-9D84-1BF2DE20216D}">
          <p14:sldIdLst>
            <p14:sldId id="266"/>
            <p14:sldId id="290"/>
            <p14:sldId id="291"/>
            <p14:sldId id="270"/>
            <p14:sldId id="268"/>
            <p14:sldId id="269"/>
            <p14:sldId id="271"/>
          </p14:sldIdLst>
        </p14:section>
        <p14:section name="Verse 2" id="{87E42430-091D-478E-BD25-4D51588FCB06}">
          <p14:sldIdLst>
            <p14:sldId id="272"/>
            <p14:sldId id="273"/>
            <p14:sldId id="274"/>
            <p14:sldId id="275"/>
          </p14:sldIdLst>
        </p14:section>
        <p14:section name="Chorus" id="{5FFA42C7-38D0-43E1-8AED-9A237C4C53B4}">
          <p14:sldIdLst>
            <p14:sldId id="277"/>
            <p14:sldId id="292"/>
            <p14:sldId id="293"/>
            <p14:sldId id="278"/>
            <p14:sldId id="279"/>
            <p14:sldId id="280"/>
            <p14:sldId id="281"/>
          </p14:sldIdLst>
        </p14:section>
        <p14:section name="Verse 3" id="{672ADAC9-2FBA-4936-85E0-E21AC041B5D4}">
          <p14:sldIdLst>
            <p14:sldId id="282"/>
            <p14:sldId id="283"/>
            <p14:sldId id="284"/>
            <p14:sldId id="285"/>
          </p14:sldIdLst>
        </p14:section>
        <p14:section name="Chorus" id="{6B3B0102-5200-43EC-B03A-D0E40C995ED8}">
          <p14:sldIdLst>
            <p14:sldId id="294"/>
            <p14:sldId id="295"/>
            <p14:sldId id="296"/>
            <p14:sldId id="297"/>
            <p14:sldId id="298"/>
            <p14:sldId id="299"/>
            <p14:sldId id="300"/>
          </p14:sldIdLst>
        </p14:section>
        <p14:section name="Bridge" id="{9B8C38F2-F6EE-42F5-87A4-7F9BCC76A836}">
          <p14:sldIdLst>
            <p14:sldId id="287"/>
            <p14:sldId id="288"/>
            <p14:sldId id="289"/>
            <p14:sldId id="301"/>
          </p14:sldIdLst>
        </p14:section>
        <p14:section name="Chorus" id="{8FA018DE-CCBB-4A35-B885-3F17B8924C39}">
          <p14:sldIdLst>
            <p14:sldId id="303"/>
            <p14:sldId id="304"/>
            <p14:sldId id="305"/>
            <p14:sldId id="306"/>
            <p14:sldId id="307"/>
            <p14:sldId id="308"/>
            <p14:sldId id="309"/>
          </p14:sldIdLst>
        </p14:section>
        <p14:section name="Outro" id="{62ADE3AC-7E97-47FE-AEA9-D731DE35D5D2}">
          <p14:sldIdLst>
            <p14:sldId id="310"/>
            <p14:sldId id="311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671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9.xml"/><Relationship Id="rId21" Type="http://schemas.openxmlformats.org/officeDocument/2006/relationships/slide" Target="slides/slide4.xml"/><Relationship Id="rId42" Type="http://schemas.openxmlformats.org/officeDocument/2006/relationships/slide" Target="slides/slide25.xml"/><Relationship Id="rId47" Type="http://schemas.openxmlformats.org/officeDocument/2006/relationships/slide" Target="slides/slide30.xml"/><Relationship Id="rId63" Type="http://schemas.openxmlformats.org/officeDocument/2006/relationships/slide" Target="slides/slide46.xml"/><Relationship Id="rId68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slide" Target="slides/slide28.xml"/><Relationship Id="rId53" Type="http://schemas.openxmlformats.org/officeDocument/2006/relationships/slide" Target="slides/slide36.xml"/><Relationship Id="rId58" Type="http://schemas.openxmlformats.org/officeDocument/2006/relationships/slide" Target="slides/slide41.xml"/><Relationship Id="rId66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44.xml"/><Relationship Id="rId19" Type="http://schemas.openxmlformats.org/officeDocument/2006/relationships/slide" Target="slides/slide2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slide" Target="slides/slide31.xml"/><Relationship Id="rId56" Type="http://schemas.openxmlformats.org/officeDocument/2006/relationships/slide" Target="slides/slide39.xml"/><Relationship Id="rId64" Type="http://schemas.openxmlformats.org/officeDocument/2006/relationships/slide" Target="slides/slide47.xml"/><Relationship Id="rId69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slide" Target="slides/slide29.xml"/><Relationship Id="rId59" Type="http://schemas.openxmlformats.org/officeDocument/2006/relationships/slide" Target="slides/slide42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54" Type="http://schemas.openxmlformats.org/officeDocument/2006/relationships/slide" Target="slides/slide37.xml"/><Relationship Id="rId62" Type="http://schemas.openxmlformats.org/officeDocument/2006/relationships/slide" Target="slides/slide45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slide" Target="slides/slide32.xml"/><Relationship Id="rId57" Type="http://schemas.openxmlformats.org/officeDocument/2006/relationships/slide" Target="slides/slide40.xml"/><Relationship Id="rId10" Type="http://schemas.openxmlformats.org/officeDocument/2006/relationships/slideMaster" Target="slideMasters/slideMaster10.xml"/><Relationship Id="rId31" Type="http://schemas.openxmlformats.org/officeDocument/2006/relationships/slide" Target="slides/slide14.xml"/><Relationship Id="rId44" Type="http://schemas.openxmlformats.org/officeDocument/2006/relationships/slide" Target="slides/slide27.xml"/><Relationship Id="rId52" Type="http://schemas.openxmlformats.org/officeDocument/2006/relationships/slide" Target="slides/slide35.xml"/><Relationship Id="rId60" Type="http://schemas.openxmlformats.org/officeDocument/2006/relationships/slide" Target="slides/slide43.xml"/><Relationship Id="rId65" Type="http://schemas.openxmlformats.org/officeDocument/2006/relationships/slide" Target="slides/slide4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39" Type="http://schemas.openxmlformats.org/officeDocument/2006/relationships/slide" Target="slides/slide22.xml"/><Relationship Id="rId34" Type="http://schemas.openxmlformats.org/officeDocument/2006/relationships/slide" Target="slides/slide17.xml"/><Relationship Id="rId50" Type="http://schemas.openxmlformats.org/officeDocument/2006/relationships/slide" Target="slides/slide33.xml"/><Relationship Id="rId55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no other Name</a:t>
            </a:r>
          </a:p>
          <a:p>
            <a:r>
              <a:rPr lang="en-US" dirty="0"/>
              <a:t>There is no other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3399462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our God, whoa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91276817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23502277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His face</a:t>
            </a:r>
          </a:p>
          <a:p>
            <a:r>
              <a:rPr lang="en-US" dirty="0"/>
              <a:t>Shines brighter than the sun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89744166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His grace</a:t>
            </a:r>
          </a:p>
          <a:p>
            <a:r>
              <a:rPr lang="en-US" dirty="0"/>
              <a:t>As boundless as His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420336200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reigns</a:t>
            </a:r>
          </a:p>
          <a:p>
            <a:r>
              <a:rPr lang="en-US" dirty="0"/>
              <a:t>With healing in His wings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381477535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King above all kings</a:t>
            </a:r>
          </a:p>
          <a:p>
            <a:r>
              <a:rPr lang="en-US" dirty="0"/>
              <a:t>The greatest One of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2122562037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Lift up our eyes</a:t>
            </a:r>
          </a:p>
          <a:p>
            <a:r>
              <a:rPr lang="en-US" dirty="0"/>
              <a:t>See the King has come</a:t>
            </a:r>
          </a:p>
          <a:p>
            <a:r>
              <a:rPr lang="en-US" dirty="0"/>
              <a:t>Light of the world</a:t>
            </a:r>
          </a:p>
          <a:p>
            <a:r>
              <a:rPr lang="en-US" dirty="0"/>
              <a:t>Reaching out for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4014157395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no other Name</a:t>
            </a:r>
          </a:p>
          <a:p>
            <a:r>
              <a:rPr lang="en-US" dirty="0"/>
              <a:t>There is no other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3636611382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our God, whoa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52470277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Name</a:t>
            </a:r>
          </a:p>
          <a:p>
            <a:r>
              <a:rPr lang="en-US" dirty="0"/>
              <a:t>Holds weight above them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3045822405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Seated on high</a:t>
            </a:r>
          </a:p>
          <a:p>
            <a:r>
              <a:rPr lang="en-US" dirty="0"/>
              <a:t>The undefeated One</a:t>
            </a:r>
          </a:p>
          <a:p>
            <a:r>
              <a:rPr lang="en-US" dirty="0"/>
              <a:t>Mountains bow down</a:t>
            </a:r>
          </a:p>
          <a:p>
            <a:r>
              <a:rPr lang="en-US" dirty="0"/>
              <a:t>As we lift Him 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330472660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no other Name</a:t>
            </a:r>
          </a:p>
          <a:p>
            <a:r>
              <a:rPr lang="en-US" dirty="0"/>
              <a:t>There is no other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232592778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our God, whoa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2906276890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321828833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Find hope</a:t>
            </a:r>
          </a:p>
          <a:p>
            <a:r>
              <a:rPr lang="en-US" dirty="0"/>
              <a:t>When all the world seems lost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3706088209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Behold</a:t>
            </a:r>
          </a:p>
          <a:p>
            <a:r>
              <a:rPr lang="en-US"/>
              <a:t>The triumph </a:t>
            </a:r>
            <a:r>
              <a:rPr lang="en-US" dirty="0"/>
              <a:t>of the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3818748283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His power</a:t>
            </a:r>
          </a:p>
          <a:p>
            <a:r>
              <a:rPr lang="en-US" dirty="0"/>
              <a:t>Has trampled death and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657820622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life found in His Name</a:t>
            </a:r>
          </a:p>
          <a:p>
            <a:r>
              <a:rPr lang="en-US" dirty="0"/>
              <a:t>The greatest Name of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2878341292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Lift up our eyes</a:t>
            </a:r>
          </a:p>
          <a:p>
            <a:r>
              <a:rPr lang="en-US" dirty="0"/>
              <a:t>See the King has come</a:t>
            </a:r>
          </a:p>
          <a:p>
            <a:r>
              <a:rPr lang="en-US" dirty="0"/>
              <a:t>Light of the world</a:t>
            </a:r>
          </a:p>
          <a:p>
            <a:r>
              <a:rPr lang="en-US" dirty="0"/>
              <a:t>Reaching out for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2999514391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no other Name</a:t>
            </a:r>
          </a:p>
          <a:p>
            <a:r>
              <a:rPr lang="en-US" dirty="0"/>
              <a:t>There is no other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64005150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His fame</a:t>
            </a:r>
          </a:p>
          <a:p>
            <a:r>
              <a:rPr lang="en-US" dirty="0"/>
              <a:t>Outlasts the earth He formed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722445081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our God, whoa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233555164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Seated on high</a:t>
            </a:r>
          </a:p>
          <a:p>
            <a:r>
              <a:rPr lang="en-US" dirty="0"/>
              <a:t>The undefeated One</a:t>
            </a:r>
          </a:p>
          <a:p>
            <a:r>
              <a:rPr lang="en-US" dirty="0"/>
              <a:t>Mountains bow down</a:t>
            </a:r>
          </a:p>
          <a:p>
            <a:r>
              <a:rPr lang="en-US" dirty="0"/>
              <a:t>As we lift Him 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550336847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no other Name</a:t>
            </a:r>
          </a:p>
          <a:p>
            <a:r>
              <a:rPr lang="en-US" dirty="0"/>
              <a:t>There is no other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4034184415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our God, whoa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2933068964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237396237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earth will shake</a:t>
            </a:r>
          </a:p>
          <a:p>
            <a:r>
              <a:rPr lang="en-US" dirty="0"/>
              <a:t>And tremble before Him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2254882607"/>
      </p:ext>
    </p:extLst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Chains will break</a:t>
            </a:r>
          </a:p>
          <a:p>
            <a:r>
              <a:rPr lang="en-US" dirty="0"/>
              <a:t>As heaven and earth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2512069105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Holy is the Name</a:t>
            </a:r>
          </a:p>
          <a:p>
            <a:r>
              <a:rPr lang="en-US" dirty="0"/>
              <a:t>Holy is the Name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2598027148"/>
      </p:ext>
    </p:extLst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Jesus,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832153477"/>
      </p:ext>
    </p:extLst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Lift up our eyes</a:t>
            </a:r>
          </a:p>
          <a:p>
            <a:r>
              <a:rPr lang="en-US" dirty="0"/>
              <a:t>See the King has come</a:t>
            </a:r>
          </a:p>
          <a:p>
            <a:r>
              <a:rPr lang="en-US" dirty="0"/>
              <a:t>Light of the world</a:t>
            </a:r>
          </a:p>
          <a:p>
            <a:r>
              <a:rPr lang="en-US" dirty="0"/>
              <a:t>Reaching out for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387694525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His praise</a:t>
            </a:r>
          </a:p>
          <a:p>
            <a:r>
              <a:rPr lang="en-US" dirty="0"/>
              <a:t>Resounds beyond the stars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171618360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no other Name</a:t>
            </a:r>
          </a:p>
          <a:p>
            <a:r>
              <a:rPr lang="en-US" dirty="0"/>
              <a:t>There is no other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4217934128"/>
      </p:ext>
    </p:extLst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our God, whoa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992009308"/>
      </p:ext>
    </p:extLst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Seated on high</a:t>
            </a:r>
          </a:p>
          <a:p>
            <a:r>
              <a:rPr lang="en-US" dirty="0"/>
              <a:t>The undefeated One</a:t>
            </a:r>
          </a:p>
          <a:p>
            <a:r>
              <a:rPr lang="en-US" dirty="0"/>
              <a:t>Mountains bow down</a:t>
            </a:r>
          </a:p>
          <a:p>
            <a:r>
              <a:rPr lang="en-US" dirty="0"/>
              <a:t>As we lift Him 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2119917132"/>
      </p:ext>
    </p:extLst>
  </p:cSld>
  <p:clrMapOvr>
    <a:masterClrMapping/>
  </p:clrMapOvr>
  <p:transition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no other Name</a:t>
            </a:r>
          </a:p>
          <a:p>
            <a:r>
              <a:rPr lang="en-US" dirty="0"/>
              <a:t>There is no other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376679520"/>
      </p:ext>
    </p:extLst>
  </p:cSld>
  <p:clrMapOvr>
    <a:masterClrMapping/>
  </p:clrMapOvr>
  <p:transition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our God, whoa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039371562"/>
      </p:ext>
    </p:extLst>
  </p:cSld>
  <p:clrMapOvr>
    <a:masterClrMapping/>
  </p:clrMapOvr>
  <p:transition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352508309"/>
      </p:ext>
    </p:extLst>
  </p:cSld>
  <p:clrMapOvr>
    <a:masterClrMapping/>
  </p:clrMapOvr>
  <p:transition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no other Name</a:t>
            </a:r>
          </a:p>
          <a:p>
            <a:r>
              <a:rPr lang="en-US" dirty="0"/>
              <a:t>There is no other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3372319453"/>
      </p:ext>
    </p:extLst>
  </p:cSld>
  <p:clrMapOvr>
    <a:masterClrMapping/>
  </p:clrMapOvr>
  <p:transition>
    <p:fad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3241989271"/>
      </p:ext>
    </p:extLst>
  </p:cSld>
  <p:clrMapOvr>
    <a:masterClrMapping/>
  </p:clrMapOvr>
  <p:transition>
    <p:fad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42357910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echoes in our hearts</a:t>
            </a:r>
          </a:p>
          <a:p>
            <a:r>
              <a:rPr lang="en-US" dirty="0"/>
              <a:t>The greatest One of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96122312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Lift up our eyes</a:t>
            </a:r>
          </a:p>
          <a:p>
            <a:r>
              <a:rPr lang="en-US" dirty="0"/>
              <a:t>See the King has come</a:t>
            </a:r>
          </a:p>
          <a:p>
            <a:r>
              <a:rPr lang="en-US" dirty="0"/>
              <a:t>Light of the world</a:t>
            </a:r>
          </a:p>
          <a:p>
            <a:r>
              <a:rPr lang="en-US" dirty="0"/>
              <a:t>Reaching out for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268742788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is no other Name</a:t>
            </a:r>
          </a:p>
          <a:p>
            <a:r>
              <a:rPr lang="en-US" dirty="0"/>
              <a:t>There is no other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85015286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our God, whoa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8614916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Seated on high</a:t>
            </a:r>
          </a:p>
          <a:p>
            <a:r>
              <a:rPr lang="en-US" dirty="0"/>
              <a:t>The undefeated One</a:t>
            </a:r>
          </a:p>
          <a:p>
            <a:r>
              <a:rPr lang="en-US" dirty="0"/>
              <a:t>Mountains bow down</a:t>
            </a:r>
          </a:p>
          <a:p>
            <a:r>
              <a:rPr lang="en-US" dirty="0"/>
              <a:t>As we lift Him 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 Other Name</a:t>
            </a:r>
          </a:p>
        </p:txBody>
      </p:sp>
    </p:spTree>
    <p:extLst>
      <p:ext uri="{BB962C8B-B14F-4D97-AF65-F5344CB8AC3E}">
        <p14:creationId xmlns:p14="http://schemas.microsoft.com/office/powerpoint/2010/main" val="13280972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1334</TotalTime>
  <Words>537</Words>
  <Application>Microsoft Office PowerPoint</Application>
  <PresentationFormat>On-screen Show (4:3)</PresentationFormat>
  <Paragraphs>138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48</vt:i4>
      </vt:variant>
    </vt:vector>
  </HeadingPairs>
  <TitlesOfParts>
    <vt:vector size="70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203</cp:revision>
  <dcterms:created xsi:type="dcterms:W3CDTF">2011-12-04T14:58:54Z</dcterms:created>
  <dcterms:modified xsi:type="dcterms:W3CDTF">2023-07-01T04:46:54Z</dcterms:modified>
</cp:coreProperties>
</file>